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6" r:id="rId3"/>
    <p:sldId id="268" r:id="rId4"/>
    <p:sldId id="264" r:id="rId5"/>
    <p:sldId id="259" r:id="rId6"/>
    <p:sldId id="260" r:id="rId7"/>
    <p:sldId id="261" r:id="rId8"/>
    <p:sldId id="262" r:id="rId9"/>
    <p:sldId id="270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9" autoAdjust="0"/>
    <p:restoredTop sz="94660"/>
  </p:normalViewPr>
  <p:slideViewPr>
    <p:cSldViewPr>
      <p:cViewPr>
        <p:scale>
          <a:sx n="66" d="100"/>
          <a:sy n="66" d="100"/>
        </p:scale>
        <p:origin x="-1974" y="-5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1EC68-CAA6-4EC1-B33E-696554E7D5DD}" type="datetimeFigureOut">
              <a:rPr lang="pt-BR" smtClean="0"/>
              <a:pPr/>
              <a:t>29/11/2012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89641-CE54-4F90-8820-B982898ADF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7399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C9A8-9E97-4623-9022-8546C6510207}" type="datetimeFigureOut">
              <a:rPr lang="pt-BR" smtClean="0"/>
              <a:pPr/>
              <a:t>29/11/2012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713E-51D3-437E-B179-5568536987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6212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C9A8-9E97-4623-9022-8546C6510207}" type="datetimeFigureOut">
              <a:rPr lang="pt-BR" smtClean="0"/>
              <a:pPr/>
              <a:t>29/11/2012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713E-51D3-437E-B179-5568536987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0487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C9A8-9E97-4623-9022-8546C6510207}" type="datetimeFigureOut">
              <a:rPr lang="pt-BR" smtClean="0"/>
              <a:pPr/>
              <a:t>29/11/2012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713E-51D3-437E-B179-5568536987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240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C9A8-9E97-4623-9022-8546C6510207}" type="datetimeFigureOut">
              <a:rPr lang="pt-BR" smtClean="0"/>
              <a:pPr/>
              <a:t>29/11/2012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713E-51D3-437E-B179-5568536987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2561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C9A8-9E97-4623-9022-8546C6510207}" type="datetimeFigureOut">
              <a:rPr lang="pt-BR" smtClean="0"/>
              <a:pPr/>
              <a:t>29/11/2012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713E-51D3-437E-B179-5568536987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4901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C9A8-9E97-4623-9022-8546C6510207}" type="datetimeFigureOut">
              <a:rPr lang="pt-BR" smtClean="0"/>
              <a:pPr/>
              <a:t>29/11/2012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713E-51D3-437E-B179-5568536987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2295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C9A8-9E97-4623-9022-8546C6510207}" type="datetimeFigureOut">
              <a:rPr lang="pt-BR" smtClean="0"/>
              <a:pPr/>
              <a:t>29/11/2012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713E-51D3-437E-B179-5568536987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4938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C9A8-9E97-4623-9022-8546C6510207}" type="datetimeFigureOut">
              <a:rPr lang="pt-BR" smtClean="0"/>
              <a:pPr/>
              <a:t>29/11/2012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713E-51D3-437E-B179-5568536987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4193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C9A8-9E97-4623-9022-8546C6510207}" type="datetimeFigureOut">
              <a:rPr lang="pt-BR" smtClean="0"/>
              <a:pPr/>
              <a:t>29/11/2012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713E-51D3-437E-B179-5568536987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8506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C9A8-9E97-4623-9022-8546C6510207}" type="datetimeFigureOut">
              <a:rPr lang="pt-BR" smtClean="0"/>
              <a:pPr/>
              <a:t>29/11/2012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713E-51D3-437E-B179-5568536987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6405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C9A8-9E97-4623-9022-8546C6510207}" type="datetimeFigureOut">
              <a:rPr lang="pt-BR" smtClean="0"/>
              <a:pPr/>
              <a:t>29/11/2012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713E-51D3-437E-B179-5568536987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9982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3C9A8-9E97-4623-9022-8546C6510207}" type="datetimeFigureOut">
              <a:rPr lang="pt-BR" smtClean="0"/>
              <a:pPr/>
              <a:t>29/11/2012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A713E-51D3-437E-B179-5568536987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278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7504" y="116633"/>
            <a:ext cx="8928992" cy="79208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t">
            <a:normAutofit fontScale="90000"/>
          </a:bodyPr>
          <a:lstStyle/>
          <a:p>
            <a:r>
              <a:rPr lang="pt-BR" sz="2700" b="1" dirty="0" smtClean="0"/>
              <a:t>SISPRENATAL</a:t>
            </a: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>PROCEDIMENTOS PARA CADASTRO NO CARTÃO NACIONAL DE SAÚDE</a:t>
            </a:r>
            <a:endParaRPr lang="pt-BR" sz="2400" b="1" dirty="0"/>
          </a:p>
        </p:txBody>
      </p:sp>
      <p:sp>
        <p:nvSpPr>
          <p:cNvPr id="4" name="Retângulo 3"/>
          <p:cNvSpPr/>
          <p:nvPr/>
        </p:nvSpPr>
        <p:spPr>
          <a:xfrm>
            <a:off x="190488" y="1052736"/>
            <a:ext cx="8819876" cy="5903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b="1" u="sng" dirty="0" smtClean="0"/>
              <a:t>Passo 1</a:t>
            </a:r>
            <a:r>
              <a:rPr lang="pt-BR" dirty="0" smtClean="0"/>
              <a:t>: Realizar login no sistema SisPreNatal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" b="6705"/>
          <a:stretch/>
        </p:blipFill>
        <p:spPr bwMode="auto">
          <a:xfrm>
            <a:off x="4590606" y="2431008"/>
            <a:ext cx="4301874" cy="337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31008"/>
            <a:ext cx="4208922" cy="3359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899592" y="2215961"/>
            <a:ext cx="2284896" cy="3102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INTERNET EXPLORER</a:t>
            </a:r>
            <a:endParaRPr lang="pt-BR" b="1" dirty="0"/>
          </a:p>
        </p:txBody>
      </p:sp>
      <p:sp>
        <p:nvSpPr>
          <p:cNvPr id="9" name="Retângulo 8"/>
          <p:cNvSpPr/>
          <p:nvPr/>
        </p:nvSpPr>
        <p:spPr>
          <a:xfrm>
            <a:off x="5797691" y="2213248"/>
            <a:ext cx="2284896" cy="3102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GOOGLE CHROME</a:t>
            </a:r>
            <a:endParaRPr lang="pt-BR" b="1" dirty="0"/>
          </a:p>
        </p:txBody>
      </p:sp>
      <p:cxnSp>
        <p:nvCxnSpPr>
          <p:cNvPr id="5" name="Conector de seta reta 4"/>
          <p:cNvCxnSpPr/>
          <p:nvPr/>
        </p:nvCxnSpPr>
        <p:spPr>
          <a:xfrm flipH="1" flipV="1">
            <a:off x="1619672" y="4293096"/>
            <a:ext cx="2934878" cy="16364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flipV="1">
            <a:off x="4554550" y="4941168"/>
            <a:ext cx="1097570" cy="9883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flipV="1">
            <a:off x="4500562" y="5000636"/>
            <a:ext cx="1097570" cy="9883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14488"/>
            <a:ext cx="9144000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4760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7504" y="116633"/>
            <a:ext cx="8928992" cy="79208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t">
            <a:normAutofit fontScale="90000"/>
          </a:bodyPr>
          <a:lstStyle/>
          <a:p>
            <a:pPr algn="l"/>
            <a:r>
              <a:rPr lang="pt-BR" sz="2400" b="1" dirty="0" smtClean="0"/>
              <a:t>SISPRENATAL			</a:t>
            </a:r>
            <a:r>
              <a:rPr lang="pt-BR" sz="2400" b="1" i="1" dirty="0" smtClean="0"/>
              <a:t>PROJETO: MIGRAÇÃO CADSUS WEB 4.</a:t>
            </a:r>
            <a:br>
              <a:rPr lang="pt-BR" sz="2400" b="1" i="1" dirty="0" smtClean="0"/>
            </a:br>
            <a:r>
              <a:rPr lang="pt-BR" sz="2400" b="1" dirty="0" smtClean="0"/>
              <a:t>PONTOS DE ATENÇÃO:</a:t>
            </a:r>
            <a:endParaRPr lang="pt-BR" sz="2400" b="1" dirty="0"/>
          </a:p>
        </p:txBody>
      </p:sp>
      <p:sp>
        <p:nvSpPr>
          <p:cNvPr id="4" name="Retângulo 3"/>
          <p:cNvSpPr/>
          <p:nvPr/>
        </p:nvSpPr>
        <p:spPr>
          <a:xfrm>
            <a:off x="190488" y="1052736"/>
            <a:ext cx="8819876" cy="10801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b="1" dirty="0" smtClean="0"/>
              <a:t>Passo 2</a:t>
            </a:r>
            <a:r>
              <a:rPr lang="pt-BR" dirty="0" smtClean="0"/>
              <a:t>: A tela com o Manual será apresentada.</a:t>
            </a:r>
          </a:p>
          <a:p>
            <a:r>
              <a:rPr lang="pt-BR" b="1" dirty="0" smtClean="0"/>
              <a:t>Passo 3</a:t>
            </a:r>
            <a:r>
              <a:rPr lang="pt-BR" dirty="0" smtClean="0"/>
              <a:t>: A opção continuar deve ser acionada.</a:t>
            </a:r>
          </a:p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2" b="8185"/>
          <a:stretch/>
        </p:blipFill>
        <p:spPr bwMode="auto">
          <a:xfrm>
            <a:off x="1484943" y="2276872"/>
            <a:ext cx="6615449" cy="4410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ector de seta reta 4"/>
          <p:cNvCxnSpPr/>
          <p:nvPr/>
        </p:nvCxnSpPr>
        <p:spPr>
          <a:xfrm>
            <a:off x="2519772" y="1700808"/>
            <a:ext cx="1836204" cy="38884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218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7504" y="116633"/>
            <a:ext cx="8928992" cy="79208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t">
            <a:normAutofit fontScale="90000"/>
          </a:bodyPr>
          <a:lstStyle/>
          <a:p>
            <a:pPr algn="l"/>
            <a:r>
              <a:rPr lang="pt-BR" sz="2400" b="1" dirty="0" smtClean="0"/>
              <a:t>SISPRENATAL			</a:t>
            </a:r>
            <a:r>
              <a:rPr lang="pt-BR" sz="2400" b="1" i="1" dirty="0" smtClean="0"/>
              <a:t>PROJETO: MIGRAÇÃO CADSUS WEB 4.</a:t>
            </a:r>
            <a:br>
              <a:rPr lang="pt-BR" sz="2400" b="1" i="1" dirty="0" smtClean="0"/>
            </a:br>
            <a:r>
              <a:rPr lang="pt-BR" sz="2400" b="1" dirty="0" smtClean="0"/>
              <a:t>PONTOS DE ATENÇÃO:</a:t>
            </a:r>
            <a:endParaRPr lang="pt-BR" sz="2400" b="1" dirty="0"/>
          </a:p>
        </p:txBody>
      </p:sp>
      <p:sp>
        <p:nvSpPr>
          <p:cNvPr id="4" name="Retângulo 3"/>
          <p:cNvSpPr/>
          <p:nvPr/>
        </p:nvSpPr>
        <p:spPr>
          <a:xfrm>
            <a:off x="190488" y="1052736"/>
            <a:ext cx="8819876" cy="10801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b="1" dirty="0" smtClean="0"/>
              <a:t>Passo 4</a:t>
            </a:r>
            <a:r>
              <a:rPr lang="pt-BR" sz="1600" dirty="0" smtClean="0"/>
              <a:t>: A tela de apresentação do Certificado Digital será apresentada.</a:t>
            </a:r>
          </a:p>
          <a:p>
            <a:r>
              <a:rPr lang="pt-BR" b="1" dirty="0" smtClean="0"/>
              <a:t>Passo 5: </a:t>
            </a:r>
            <a:r>
              <a:rPr lang="pt-BR" sz="1600" dirty="0" smtClean="0"/>
              <a:t>A opção continuar deve ser acionada.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52" y="2276872"/>
            <a:ext cx="735486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027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7504" y="116633"/>
            <a:ext cx="8928992" cy="79208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t">
            <a:normAutofit fontScale="90000"/>
          </a:bodyPr>
          <a:lstStyle/>
          <a:p>
            <a:pPr algn="l"/>
            <a:r>
              <a:rPr lang="pt-BR" sz="2400" b="1" dirty="0" smtClean="0"/>
              <a:t>SISPRENATAL			</a:t>
            </a:r>
            <a:r>
              <a:rPr lang="pt-BR" sz="2400" b="1" i="1" dirty="0" smtClean="0"/>
              <a:t>PROJETO: MIGRAÇÃO CADSUS WEB 4.</a:t>
            </a:r>
            <a:br>
              <a:rPr lang="pt-BR" sz="2400" b="1" i="1" dirty="0" smtClean="0"/>
            </a:br>
            <a:r>
              <a:rPr lang="pt-BR" sz="2400" b="1" dirty="0" smtClean="0"/>
              <a:t>PONTOS DE ATENÇÃO:</a:t>
            </a:r>
            <a:endParaRPr lang="pt-BR" sz="2400" b="1" dirty="0"/>
          </a:p>
        </p:txBody>
      </p:sp>
      <p:sp>
        <p:nvSpPr>
          <p:cNvPr id="4" name="Retângulo 3"/>
          <p:cNvSpPr/>
          <p:nvPr/>
        </p:nvSpPr>
        <p:spPr>
          <a:xfrm>
            <a:off x="214282" y="1000108"/>
            <a:ext cx="8643998" cy="10801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b="1" dirty="0" smtClean="0"/>
              <a:t>Passo 6</a:t>
            </a:r>
            <a:r>
              <a:rPr lang="pt-BR" dirty="0" smtClean="0"/>
              <a:t>: A tela abaixo é apresentada após realizar o login.</a:t>
            </a:r>
          </a:p>
          <a:p>
            <a:r>
              <a:rPr lang="pt-BR" b="1" dirty="0" smtClean="0"/>
              <a:t>Passo 7:</a:t>
            </a:r>
            <a:r>
              <a:rPr lang="pt-BR" dirty="0" smtClean="0"/>
              <a:t> Acessar o menu USUÁRIA / CADWEB –CONSULTA USUÁRIA</a:t>
            </a:r>
          </a:p>
          <a:p>
            <a:r>
              <a:rPr lang="pt-BR" dirty="0" smtClean="0"/>
              <a:t>Obs: Neste passo o sistema irá carregar a tela do CADSUSWEB 4.0.</a:t>
            </a:r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2" b="28274"/>
          <a:stretch/>
        </p:blipFill>
        <p:spPr bwMode="auto">
          <a:xfrm>
            <a:off x="179512" y="2310386"/>
            <a:ext cx="8757705" cy="4430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ector de seta reta 4"/>
          <p:cNvCxnSpPr/>
          <p:nvPr/>
        </p:nvCxnSpPr>
        <p:spPr>
          <a:xfrm flipH="1">
            <a:off x="1403648" y="2132856"/>
            <a:ext cx="2232248" cy="11521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078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298" y="1052736"/>
            <a:ext cx="6369198" cy="5704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90488" y="1052736"/>
            <a:ext cx="2293280" cy="56166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b="1" u="sng" dirty="0" smtClean="0"/>
              <a:t>Passo 8</a:t>
            </a:r>
            <a:r>
              <a:rPr lang="pt-BR" dirty="0" smtClean="0"/>
              <a:t>: A tela do CADWEB será apresentada para que seja realizada a consulta da usuária. Sendo localizada a gestante e seus dados estando corretos. </a:t>
            </a:r>
            <a:endParaRPr lang="pt-BR" dirty="0"/>
          </a:p>
        </p:txBody>
      </p:sp>
      <p:cxnSp>
        <p:nvCxnSpPr>
          <p:cNvPr id="5" name="Conector de seta reta 4"/>
          <p:cNvCxnSpPr/>
          <p:nvPr/>
        </p:nvCxnSpPr>
        <p:spPr>
          <a:xfrm>
            <a:off x="2214546" y="2786058"/>
            <a:ext cx="1000132" cy="928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" name="Título 1"/>
          <p:cNvSpPr txBox="1">
            <a:spLocks/>
          </p:cNvSpPr>
          <p:nvPr/>
        </p:nvSpPr>
        <p:spPr>
          <a:xfrm>
            <a:off x="107504" y="116633"/>
            <a:ext cx="8928992" cy="7920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700" b="1" dirty="0" smtClean="0"/>
              <a:t>SISPRENATAL</a:t>
            </a: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>PROCEDIMENTOS PARA CADASTRO NO CARTÃO NACIONAL DE SAÚDE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93368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90488" y="1052736"/>
            <a:ext cx="2437296" cy="56654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b="1" u="sng" dirty="0" smtClean="0"/>
              <a:t>Passo 7</a:t>
            </a:r>
            <a:r>
              <a:rPr lang="pt-BR" dirty="0" smtClean="0"/>
              <a:t>: Após pesquisar usuário clique na opção de editar para ser  acionada.</a:t>
            </a:r>
            <a:endParaRPr lang="pt-BR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067" y="1052736"/>
            <a:ext cx="6181915" cy="5665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ector de seta reta 4"/>
          <p:cNvCxnSpPr/>
          <p:nvPr/>
        </p:nvCxnSpPr>
        <p:spPr>
          <a:xfrm>
            <a:off x="2195736" y="1772816"/>
            <a:ext cx="6480720" cy="37444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5" name="Título 1"/>
          <p:cNvSpPr>
            <a:spLocks noGrp="1"/>
          </p:cNvSpPr>
          <p:nvPr>
            <p:ph type="ctrTitle"/>
          </p:nvPr>
        </p:nvSpPr>
        <p:spPr>
          <a:xfrm>
            <a:off x="107504" y="116633"/>
            <a:ext cx="8928992" cy="79208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t">
            <a:normAutofit fontScale="90000"/>
          </a:bodyPr>
          <a:lstStyle/>
          <a:p>
            <a:r>
              <a:rPr lang="pt-BR" sz="2700" b="1" dirty="0" smtClean="0"/>
              <a:t>SISPRENATAL</a:t>
            </a: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>PROCEDIMENTOS PARA CADASTRO NO CARTÃO NACIONAL DE SAÚDE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49757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90488" y="1052736"/>
            <a:ext cx="2437296" cy="56654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b="1" u="sng" dirty="0" smtClean="0"/>
              <a:t>Passo 8</a:t>
            </a:r>
            <a:r>
              <a:rPr lang="pt-BR" dirty="0" smtClean="0"/>
              <a:t>: Após editar o usuário deverá acionar a opção Voltar para o SISPRENATAL.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010788"/>
            <a:ext cx="6252939" cy="5730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ector de seta reta 4"/>
          <p:cNvCxnSpPr/>
          <p:nvPr/>
        </p:nvCxnSpPr>
        <p:spPr>
          <a:xfrm>
            <a:off x="1763688" y="2060848"/>
            <a:ext cx="2880320" cy="3600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" name="Título 1"/>
          <p:cNvSpPr txBox="1">
            <a:spLocks/>
          </p:cNvSpPr>
          <p:nvPr/>
        </p:nvSpPr>
        <p:spPr>
          <a:xfrm>
            <a:off x="107504" y="116633"/>
            <a:ext cx="8928992" cy="7920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700" b="1" dirty="0" smtClean="0"/>
              <a:t>SISPRENATAL</a:t>
            </a: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>PROCEDIMENTOS PARA CADASTRO NO CARTÃO NACIONAL DE SAÚDE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38576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107504" y="116633"/>
            <a:ext cx="8928992" cy="7920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700" b="1" dirty="0" smtClean="0"/>
              <a:t>SISPRENATAL</a:t>
            </a: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>PROCEDIMENTOS PARA CADASTRO NO CARTÃO NACIONAL DE SAÚDE</a:t>
            </a:r>
            <a:endParaRPr lang="pt-BR" sz="2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471" y="1082013"/>
            <a:ext cx="5779993" cy="563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90488" y="1052736"/>
            <a:ext cx="2437296" cy="56654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b="1" u="sng" dirty="0" smtClean="0"/>
              <a:t>Passo 9</a:t>
            </a:r>
            <a:r>
              <a:rPr lang="pt-BR" dirty="0" smtClean="0"/>
              <a:t>: A tela do SISPRENATAL será apresentada carregando os dados do usuário cadastrado/consultado.</a:t>
            </a:r>
            <a:endParaRPr lang="pt-BR" dirty="0"/>
          </a:p>
        </p:txBody>
      </p:sp>
      <p:cxnSp>
        <p:nvCxnSpPr>
          <p:cNvPr id="5" name="Conector de seta reta 4"/>
          <p:cNvCxnSpPr/>
          <p:nvPr/>
        </p:nvCxnSpPr>
        <p:spPr>
          <a:xfrm>
            <a:off x="2411760" y="2996952"/>
            <a:ext cx="936104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00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7504" y="116633"/>
            <a:ext cx="8928992" cy="79208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t">
            <a:normAutofit fontScale="90000"/>
          </a:bodyPr>
          <a:lstStyle/>
          <a:p>
            <a:pPr algn="l"/>
            <a:r>
              <a:rPr lang="pt-BR" sz="2400" b="1" dirty="0" smtClean="0"/>
              <a:t>SISPRENATAL			</a:t>
            </a:r>
            <a:r>
              <a:rPr lang="pt-BR" sz="2400" b="1" i="1" dirty="0" smtClean="0"/>
              <a:t>CADSUS WEB 4.</a:t>
            </a:r>
            <a:br>
              <a:rPr lang="pt-BR" sz="2400" b="1" i="1" dirty="0" smtClean="0"/>
            </a:br>
            <a:endParaRPr lang="pt-BR" sz="2400" b="1" dirty="0"/>
          </a:p>
        </p:txBody>
      </p:sp>
      <p:sp>
        <p:nvSpPr>
          <p:cNvPr id="4" name="Retângulo 3"/>
          <p:cNvSpPr/>
          <p:nvPr/>
        </p:nvSpPr>
        <p:spPr>
          <a:xfrm>
            <a:off x="190488" y="1052736"/>
            <a:ext cx="8819876" cy="10801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t-BR" b="1" u="sng" dirty="0" smtClean="0"/>
              <a:t>Passo 10</a:t>
            </a:r>
            <a:r>
              <a:rPr lang="pt-BR" sz="1600" dirty="0" smtClean="0"/>
              <a:t>: A tela do Sistema CADWEB será apresentada  quando for necessário gerar o cartão da usuária ou se for necessário atualizar os dados da usuária  </a:t>
            </a:r>
          </a:p>
          <a:p>
            <a:r>
              <a:rPr lang="pt-BR" b="1" u="sng" dirty="0" smtClean="0"/>
              <a:t>Passo 11</a:t>
            </a:r>
            <a:r>
              <a:rPr lang="pt-BR" sz="1600" dirty="0" smtClean="0"/>
              <a:t>: Será necessária autorização para acessar o CADWEB. </a:t>
            </a:r>
          </a:p>
          <a:p>
            <a:r>
              <a:rPr lang="pt-BR" b="1" u="sng" dirty="0" smtClean="0"/>
              <a:t>Passo 12</a:t>
            </a:r>
            <a:r>
              <a:rPr lang="pt-BR" sz="1600" dirty="0" smtClean="0"/>
              <a:t>: Digitar : CNES,USUÁRIO e SENHA para acessar a base </a:t>
            </a:r>
            <a:r>
              <a:rPr lang="pt-BR" sz="1600" smtClean="0"/>
              <a:t>de dados do CADWEB.</a:t>
            </a:r>
            <a:endParaRPr lang="pt-BR" sz="1600" dirty="0" smtClean="0"/>
          </a:p>
          <a:p>
            <a:endParaRPr lang="pt-BR" sz="1600" dirty="0"/>
          </a:p>
          <a:p>
            <a:endParaRPr lang="pt-BR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2" r="1741" b="8482"/>
          <a:stretch/>
        </p:blipFill>
        <p:spPr bwMode="auto">
          <a:xfrm>
            <a:off x="1451654" y="2276872"/>
            <a:ext cx="6603775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0848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234</Words>
  <Application>Microsoft Office PowerPoint</Application>
  <PresentationFormat>Apresentação na tela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Tema do Office</vt:lpstr>
      <vt:lpstr>SISPRENATAL PROCEDIMENTOS PARA CADASTRO NO CARTÃO NACIONAL DE SAÚDE</vt:lpstr>
      <vt:lpstr>SISPRENATAL   PROJETO: MIGRAÇÃO CADSUS WEB 4. PONTOS DE ATENÇÃO:</vt:lpstr>
      <vt:lpstr>SISPRENATAL   PROJETO: MIGRAÇÃO CADSUS WEB 4. PONTOS DE ATENÇÃO:</vt:lpstr>
      <vt:lpstr>SISPRENATAL   PROJETO: MIGRAÇÃO CADSUS WEB 4. PONTOS DE ATENÇÃO:</vt:lpstr>
      <vt:lpstr>Apresentação do PowerPoint</vt:lpstr>
      <vt:lpstr>SISPRENATAL PROCEDIMENTOS PARA CADASTRO NO CARTÃO NACIONAL DE SAÚDE</vt:lpstr>
      <vt:lpstr>Apresentação do PowerPoint</vt:lpstr>
      <vt:lpstr>Apresentação do PowerPoint</vt:lpstr>
      <vt:lpstr>SISPRENATAL   CADSUS WEB 4.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SISPRENATAL   PROJETO: MIGRAÇÃO CADSUS WEB 4. PONTOS DE ATENÇÃO:</dc:title>
  <dc:creator>Paulo Henrique Amed de Oliveira Bastos</dc:creator>
  <cp:lastModifiedBy>Susana Ferreira Chaves</cp:lastModifiedBy>
  <cp:revision>25</cp:revision>
  <dcterms:created xsi:type="dcterms:W3CDTF">2012-06-11T20:39:57Z</dcterms:created>
  <dcterms:modified xsi:type="dcterms:W3CDTF">2012-11-29T10:54:08Z</dcterms:modified>
</cp:coreProperties>
</file>